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895844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698875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6748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40386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267609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09865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108626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315685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803040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277081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426761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5A935-2304-45AF-AD1D-E56F8003439C}" type="datetimeFigureOut">
              <a:rPr lang="el-GR" smtClean="0"/>
              <a:pPr/>
              <a:t>17/11/2012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9DFB6-241A-4221-8E8B-F0FD9B65E38A}" type="slidenum">
              <a:rPr lang="el-GR" smtClean="0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xmlns="" val="1164421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347848"/>
            <a:ext cx="6876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latin typeface="Franklin Gothic Heavy" pitchFamily="34" charset="0"/>
              </a:rPr>
              <a:t>Welcome to Thessaloniki</a:t>
            </a:r>
            <a:endParaRPr lang="el-GR" sz="4000" b="1" dirty="0">
              <a:solidFill>
                <a:schemeClr val="accent1">
                  <a:lumMod val="75000"/>
                </a:schemeClr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577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2">
                <a:lumMod val="40000"/>
                <a:lumOff val="60000"/>
              </a:schemeClr>
            </a:gs>
            <a:gs pos="18000">
              <a:srgbClr val="93B7E4"/>
            </a:gs>
            <a:gs pos="3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1196752"/>
            <a:ext cx="961856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Come to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Thessaloniki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, our lovely city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!</a:t>
            </a:r>
          </a:p>
          <a:p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In the north of Greece,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at the top of Greece!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endParaRPr lang="en-US" sz="3200" dirty="0" smtClean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You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can eat souvlaki, you can dance syrtaki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endParaRPr lang="en-US" sz="3200" dirty="0" smtClean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listen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to bouzouki,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eat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koulouri, not a cookie.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5345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2">
                <a:lumMod val="40000"/>
                <a:lumOff val="60000"/>
              </a:schemeClr>
            </a:gs>
            <a:gs pos="15000">
              <a:srgbClr val="93B7E4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3486" y="764704"/>
            <a:ext cx="916748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You can see the sea, </a:t>
            </a:r>
            <a:endParaRPr lang="en-US" sz="3200" dirty="0" smtClean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endParaRPr lang="en-US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the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White Tower you can see,  </a:t>
            </a:r>
            <a:endParaRPr lang="en-US" sz="3200" dirty="0" smtClean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                       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Saint Demetrius church,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and Galerius arch.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endParaRPr lang="en-US" sz="3200" dirty="0" smtClean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Museums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, ancient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places,</a:t>
            </a: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restaurants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and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shops,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endParaRPr lang="en-US" sz="3200" dirty="0" smtClean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The 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harbor and the squares, you’ll enjoy most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7319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000">
              <a:schemeClr val="tx2">
                <a:lumMod val="40000"/>
                <a:lumOff val="60000"/>
              </a:schemeClr>
            </a:gs>
            <a:gs pos="18000">
              <a:srgbClr val="93B7E4"/>
            </a:gs>
            <a:gs pos="41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80528" y="25806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Come to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Thess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aloniki</a:t>
            </a:r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, our lovely city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,</a:t>
            </a:r>
          </a:p>
          <a:p>
            <a:pPr algn="ctr"/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  <a:p>
            <a:pPr algn="ctr"/>
            <a:r>
              <a:rPr lang="en-US" sz="3200" dirty="0">
                <a:solidFill>
                  <a:schemeClr val="tx2">
                    <a:lumMod val="75000"/>
                  </a:schemeClr>
                </a:solidFill>
                <a:latin typeface="Franklin Gothic Heavy" pitchFamily="34" charset="0"/>
              </a:rPr>
              <a:t>In the north of Greece, at the top of Greece!</a:t>
            </a:r>
            <a:endParaRPr lang="el-GR" sz="3200" dirty="0">
              <a:solidFill>
                <a:schemeClr val="tx2">
                  <a:lumMod val="75000"/>
                </a:schemeClr>
              </a:solidFill>
              <a:latin typeface="Franklin Gothic Heavy" pitchFamily="34" charset="0"/>
            </a:endParaRPr>
          </a:p>
        </p:txBody>
      </p:sp>
      <p:pic>
        <p:nvPicPr>
          <p:cNvPr id="1026" name="Picture 2" descr="C:\Users\john\Desktop\thessaloniki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330" y="2132856"/>
            <a:ext cx="8455737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23856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</TotalTime>
  <Words>103</Words>
  <Application>Microsoft Office PowerPoint</Application>
  <PresentationFormat>Προβολή στην οθόνη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5" baseType="lpstr">
      <vt:lpstr>Office Theme</vt:lpstr>
      <vt:lpstr>Διαφάνεια 1</vt:lpstr>
      <vt:lpstr>Διαφάνεια 2</vt:lpstr>
      <vt:lpstr>Διαφάνεια 3</vt:lpstr>
      <vt:lpstr>Διαφάνεια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</dc:creator>
  <cp:lastModifiedBy>piter</cp:lastModifiedBy>
  <cp:revision>7</cp:revision>
  <dcterms:created xsi:type="dcterms:W3CDTF">2012-05-20T15:34:40Z</dcterms:created>
  <dcterms:modified xsi:type="dcterms:W3CDTF">2012-11-17T12:59:37Z</dcterms:modified>
</cp:coreProperties>
</file>